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Quattrocen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TSFsjUigVWAOcEJmyMiP4ROfl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attrocentoSans-bold.fntdata"/><Relationship Id="rId16" Type="http://schemas.openxmlformats.org/officeDocument/2006/relationships/font" Target="fonts/Quattrocento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bold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13976a86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d13976a8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Take the taped beans out of the cup.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One finger length pebbles and explain why.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Three finger lengths of dirt in the cup.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Put bean on the dirt.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Cover with one more layer of dirt.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Lightly water.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jpg"/><Relationship Id="rId6" Type="http://schemas.openxmlformats.org/officeDocument/2006/relationships/image" Target="../media/image7.jpg"/><Relationship Id="rId7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jpg"/><Relationship Id="rId6" Type="http://schemas.openxmlformats.org/officeDocument/2006/relationships/image" Target="../media/image7.jpg"/><Relationship Id="rId7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type="ctrTitle"/>
          </p:nvPr>
        </p:nvSpPr>
        <p:spPr>
          <a:xfrm>
            <a:off x="87450" y="1051125"/>
            <a:ext cx="877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/>
              <a:t>Welcome!</a:t>
            </a:r>
            <a:endParaRPr sz="3200"/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Seedfolks Chapter 1: Kim and Activities!</a:t>
            </a: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472c3c-3208-4df7-a1c4-7e95cb495602-shutterstock_755509864" id="62" name="Google Shape;62;p1"/>
          <p:cNvPicPr preferRelativeResize="0"/>
          <p:nvPr/>
        </p:nvPicPr>
        <p:blipFill rotWithShape="1">
          <a:blip r:embed="rId5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30"/>
              </a:srgbClr>
            </a:outerShdw>
          </a:effectLst>
        </p:spPr>
      </p:pic>
      <p:pic>
        <p:nvPicPr>
          <p:cNvPr descr="Image result for family literacy images"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30"/>
              </a:srgbClr>
            </a:outerShdw>
          </a:effectLst>
        </p:spPr>
      </p:pic>
      <p:pic>
        <p:nvPicPr>
          <p:cNvPr id="64" name="Google Shape;6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4198" y="922900"/>
            <a:ext cx="2937915" cy="14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>
            <p:ph type="ctrTitle"/>
          </p:nvPr>
        </p:nvSpPr>
        <p:spPr>
          <a:xfrm>
            <a:off x="311708" y="117933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12" name="Google Shape;212;p15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13" name="Google Shape;213;p15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5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mily literacy images" id="218" name="Google Shape;218;p15"/>
          <p:cNvPicPr preferRelativeResize="0"/>
          <p:nvPr/>
        </p:nvPicPr>
        <p:blipFill rotWithShape="1">
          <a:blip r:embed="rId5">
            <a:alphaModFix/>
          </a:blip>
          <a:srcRect b="0" l="0" r="6295" t="0"/>
          <a:stretch/>
        </p:blipFill>
        <p:spPr>
          <a:xfrm>
            <a:off x="3288892" y="789497"/>
            <a:ext cx="2368500" cy="129540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descr="Image result for family literacy images" id="219" name="Google Shape;21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descr="ed472c3c-3208-4df7-a1c4-7e95cb495602-shutterstock_755509864" id="220" name="Google Shape;220;p15"/>
          <p:cNvPicPr preferRelativeResize="0"/>
          <p:nvPr/>
        </p:nvPicPr>
        <p:blipFill rotWithShape="1">
          <a:blip r:embed="rId7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0" y="924965"/>
            <a:ext cx="73935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 rot="-1979234">
            <a:off x="7000122" y="624840"/>
            <a:ext cx="786846" cy="1163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Ultimate Cybersecurity Checklist for MSPs - IOT Security ..."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8941" y="929202"/>
            <a:ext cx="2525059" cy="14682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>
            <p:ph idx="1" type="body"/>
          </p:nvPr>
        </p:nvSpPr>
        <p:spPr>
          <a:xfrm>
            <a:off x="737925" y="1764675"/>
            <a:ext cx="5353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</a:rPr>
              <a:t>Introductions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Today’s Plan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729075" y="3880838"/>
            <a:ext cx="753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737925" y="2325100"/>
            <a:ext cx="611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Vocabulary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737923" y="2811762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Seedfolks Ch. 1 Discussion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357551" y="1868088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357562" y="238350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57562" y="289890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357562" y="342683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37923" y="3326637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Class Activity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to know YOU!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668217" y="2773173"/>
            <a:ext cx="51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One Fun Fact About You!!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68217" y="1981617"/>
            <a:ext cx="299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74712" y="20687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74712" y="28602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472c3c-3208-4df7-a1c4-7e95cb495602-shutterstock_755509864"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16802" r="11574" t="0"/>
          <a:stretch/>
        </p:blipFill>
        <p:spPr>
          <a:xfrm>
            <a:off x="6284581" y="1638026"/>
            <a:ext cx="2235600" cy="17559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Agreements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68225" y="2363150"/>
            <a:ext cx="409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 without judgement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92025" y="1829225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 from your experiences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22312" y="24030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92021" y="2897075"/>
            <a:ext cx="469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Participate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22311" y="298420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22311" y="351760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668223" y="3430475"/>
            <a:ext cx="601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Have Fun!!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6899" r="40149" t="8691"/>
          <a:stretch/>
        </p:blipFill>
        <p:spPr>
          <a:xfrm>
            <a:off x="6385904" y="2237138"/>
            <a:ext cx="2728346" cy="20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11700" y="98991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lang="en" sz="2800"/>
              <a:t>Vocabulary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202575" y="1690563"/>
            <a:ext cx="60243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Perspective:</a:t>
            </a:r>
            <a:r>
              <a:rPr lang="en" sz="1800"/>
              <a:t> the way you see or understand something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Stern:</a:t>
            </a:r>
            <a:r>
              <a:rPr lang="en" sz="1800"/>
              <a:t> serious, hard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Peering:</a:t>
            </a:r>
            <a:r>
              <a:rPr lang="en" sz="1800"/>
              <a:t> looking closely at something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Vacant:</a:t>
            </a:r>
            <a:r>
              <a:rPr lang="en" sz="1800"/>
              <a:t> empty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Hovered:</a:t>
            </a:r>
            <a:r>
              <a:rPr lang="en" sz="1800"/>
              <a:t> hang around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Pods:</a:t>
            </a:r>
            <a:r>
              <a:rPr lang="en" sz="1800"/>
              <a:t> oval shell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Plump:</a:t>
            </a:r>
            <a:r>
              <a:rPr lang="en" sz="1800"/>
              <a:t> fat and round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Sprouted:</a:t>
            </a:r>
            <a:r>
              <a:rPr lang="en" sz="1800"/>
              <a:t> to grow</a:t>
            </a:r>
            <a:endParaRPr sz="18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Thrive:</a:t>
            </a:r>
            <a:r>
              <a:rPr lang="en" sz="1800"/>
              <a:t> to bloom, to do a good job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3976a86d_0_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d13976a86d_0_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d13976a86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d13976a86d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d13976a86d_0_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d13976a86d_0_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d13976a86d_0_2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d13976a86d_0_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lang="en" sz="2800"/>
              <a:t>Vocabulary - Let’s Practice!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d13976a86d_0_2"/>
          <p:cNvSpPr/>
          <p:nvPr/>
        </p:nvSpPr>
        <p:spPr>
          <a:xfrm>
            <a:off x="515825" y="1829225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Perspective</a:t>
            </a:r>
            <a:endParaRPr sz="21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Plump</a:t>
            </a:r>
            <a:endParaRPr sz="21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Stern</a:t>
            </a:r>
            <a:endParaRPr sz="21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Sprouted </a:t>
            </a:r>
            <a:endParaRPr sz="21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Thrive</a:t>
            </a:r>
            <a:endParaRPr sz="2100"/>
          </a:p>
        </p:txBody>
      </p:sp>
      <p:sp>
        <p:nvSpPr>
          <p:cNvPr id="152" name="Google Shape;152;gd13976a86d_0_2"/>
          <p:cNvSpPr txBox="1"/>
          <p:nvPr/>
        </p:nvSpPr>
        <p:spPr>
          <a:xfrm>
            <a:off x="4290700" y="1744438"/>
            <a:ext cx="4450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Fat and round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Serious, hard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bloom, to do a good job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grow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way someone sees or understands something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lang="en" sz="2800"/>
              <a:t>Chapter One: Kim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592024" y="2696977"/>
            <a:ext cx="43407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was your favorite part of this chapter? Why?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638963" y="1931425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Why does Kim decide to start a garden?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322312" y="27840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9325" y="1779965"/>
            <a:ext cx="3512274" cy="234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668225" y="2544575"/>
            <a:ext cx="478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592025" y="1829225"/>
            <a:ext cx="452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Describe your experience with gardens or farming? Can you think of any ways       gardening might affect people?</a:t>
            </a:r>
            <a:endParaRPr sz="1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592025" y="3430475"/>
            <a:ext cx="50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8299" y="2031075"/>
            <a:ext cx="3074000" cy="204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3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lang="en" sz="2800"/>
              <a:t>Activity!! - Dirt in a Cup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668225" y="2492575"/>
            <a:ext cx="478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Pull out pebbles, dirt, cup and instructions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592025" y="1829225"/>
            <a:ext cx="564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Open your bag!!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322312" y="2627730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668225" y="3506675"/>
            <a:ext cx="507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Read instructions. Let’s read together!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322311" y="3477945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5">
            <a:alphaModFix/>
          </a:blip>
          <a:srcRect b="9319" l="0" r="0" t="6192"/>
          <a:stretch/>
        </p:blipFill>
        <p:spPr>
          <a:xfrm>
            <a:off x="6402680" y="1637812"/>
            <a:ext cx="2115820" cy="26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