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attrocen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BSc/8cYOS4Dj1mSwKRMIvktjf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customschemas.google.com/relationships/presentationmetadata" Target="metadata"/><Relationship Id="rId16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distractions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covid metro regulations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f8fba1d8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df8fba1d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87450" y="1051125"/>
            <a:ext cx="877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/>
              <a:t>Chapter 4: Gonzalo</a:t>
            </a:r>
            <a:endParaRPr sz="3200"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Seedfolks Chapter 4: Gonzalo and Activities!</a:t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472c3c-3208-4df7-a1c4-7e95cb495602-shutterstock_755509864" id="62" name="Google Shape;62;p1"/>
          <p:cNvPicPr preferRelativeResize="0"/>
          <p:nvPr/>
        </p:nvPicPr>
        <p:blipFill rotWithShape="1">
          <a:blip r:embed="rId5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descr="Image result for family literacy images"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2797" y="890700"/>
            <a:ext cx="2980716" cy="14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0" y="924965"/>
            <a:ext cx="73935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-1979234">
            <a:off x="7000122" y="624840"/>
            <a:ext cx="786846" cy="1163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Ultimate Cybersecurity Checklist for MSPs - IOT Security ...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8941" y="929202"/>
            <a:ext cx="2525059" cy="14682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>
            <p:ph idx="1" type="body"/>
          </p:nvPr>
        </p:nvSpPr>
        <p:spPr>
          <a:xfrm>
            <a:off x="737925" y="1764675"/>
            <a:ext cx="5353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</a:rPr>
              <a:t>Introductions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Plan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729075" y="3880838"/>
            <a:ext cx="75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737925" y="2325100"/>
            <a:ext cx="61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737923" y="2811762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Seedfolks Ch. </a:t>
            </a:r>
            <a:r>
              <a:rPr lang="en" sz="2400"/>
              <a:t>4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Discussion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57551" y="1868088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57562" y="238350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57562" y="28989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357562" y="342683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37923" y="3326637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Activity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431225" y="1826300"/>
            <a:ext cx="7783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/>
              <a:t>WHAT DO YOU THINK IT MEANS?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000"/>
              <a:t>Bodega:</a:t>
            </a:r>
            <a:endParaRPr b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f8fba1d8c_0_0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df8fba1d8c_0_0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df8fba1d8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f8fba1d8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df8fba1d8c_0_0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df8fba1d8c_0_0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df8fba1d8c_0_0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df8fba1d8c_0_0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f8fba1d8c_0_0"/>
          <p:cNvSpPr/>
          <p:nvPr/>
        </p:nvSpPr>
        <p:spPr>
          <a:xfrm>
            <a:off x="431225" y="1826300"/>
            <a:ext cx="7783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000"/>
              <a:t>Bodega:</a:t>
            </a:r>
            <a:r>
              <a:rPr lang="en" sz="2000"/>
              <a:t> small corner store or market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Four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Gonzalo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609699" y="2788589"/>
            <a:ext cx="43407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was your favorite part of this chapter? Why?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609700" y="1826300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did Gonzalo change his view of his family by participating in the garden?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322312" y="2945218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9325" y="1779965"/>
            <a:ext cx="3512274" cy="234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Four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Gonzalo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668217" y="2696973"/>
            <a:ext cx="51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592025" y="1829225"/>
            <a:ext cx="56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Gonzalo is from Guatemala. Find Guatemala on your map and put a “G” on it.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592023" y="3506675"/>
            <a:ext cx="64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5">
            <a:alphaModFix/>
          </a:blip>
          <a:srcRect b="0" l="3279" r="2753" t="0"/>
          <a:stretch/>
        </p:blipFill>
        <p:spPr>
          <a:xfrm>
            <a:off x="6172200" y="1822675"/>
            <a:ext cx="2875400" cy="22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>
            <p:ph type="ctrTitle"/>
          </p:nvPr>
        </p:nvSpPr>
        <p:spPr>
          <a:xfrm>
            <a:off x="311708" y="117933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54" name="Google Shape;154;p15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ily literacy images" id="160" name="Google Shape;160;p15"/>
          <p:cNvPicPr preferRelativeResize="0"/>
          <p:nvPr/>
        </p:nvPicPr>
        <p:blipFill rotWithShape="1">
          <a:blip r:embed="rId5">
            <a:alphaModFix/>
          </a:blip>
          <a:srcRect b="0" l="0" r="6295" t="0"/>
          <a:stretch/>
        </p:blipFill>
        <p:spPr>
          <a:xfrm>
            <a:off x="3288892" y="789497"/>
            <a:ext cx="2368500" cy="129540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Image result for family literacy images" id="161" name="Google Shape;16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ed472c3c-3208-4df7-a1c4-7e95cb495602-shutterstock_755509864" id="162" name="Google Shape;162;p15"/>
          <p:cNvPicPr preferRelativeResize="0"/>
          <p:nvPr/>
        </p:nvPicPr>
        <p:blipFill rotWithShape="1">
          <a:blip r:embed="rId7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